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08.01.2025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="" xmlns:a16="http://schemas.microsoft.com/office/drawing/2014/main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08.01.2025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emf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323528" y="44624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4472C4"/>
                </a:solidFill>
                <a:latin typeface="Arial" charset="0"/>
              </a:rPr>
              <a:t>HD90-A3979NU1-S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solidFill>
                  <a:prstClr val="black"/>
                </a:solidFill>
                <a:latin typeface="Arial" charset="0"/>
              </a:rPr>
              <a:t>Kondenzační </a:t>
            </a:r>
            <a:r>
              <a:rPr lang="cs-CZ" altLang="cs-CZ" sz="1400" dirty="0">
                <a:solidFill>
                  <a:prstClr val="black"/>
                </a:solidFill>
                <a:latin typeface="Arial" charset="0"/>
              </a:rPr>
              <a:t>sušička s tepelným čerpadlem </a:t>
            </a:r>
            <a:r>
              <a:rPr lang="cs-CZ" altLang="cs-CZ" sz="1400" dirty="0">
                <a:solidFill>
                  <a:srgbClr val="0070C0"/>
                </a:solidFill>
                <a:latin typeface="Arial" charset="0"/>
              </a:rPr>
              <a:t>I-PRO SERIES </a:t>
            </a:r>
            <a:r>
              <a:rPr lang="cs-CZ" altLang="cs-CZ" sz="1400" dirty="0" smtClean="0">
                <a:solidFill>
                  <a:srgbClr val="0070C0"/>
                </a:solidFill>
                <a:latin typeface="Arial" charset="0"/>
              </a:rPr>
              <a:t>7 PLUS</a:t>
            </a:r>
            <a:endParaRPr lang="cs-CZ" altLang="cs-CZ" sz="1400" dirty="0">
              <a:solidFill>
                <a:srgbClr val="0070C0"/>
              </a:solidFill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Wifi, Tepelné čerpadlo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i-</a:t>
            </a:r>
            <a:r>
              <a:rPr lang="cs-CZ" altLang="cs-CZ" sz="1200" dirty="0" err="1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time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i-Refresh, digitální dotykový displej, rychlé sušení, funkce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Hygienické, držák na sušení bot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4067944" y="980728"/>
            <a:ext cx="0" cy="5112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35496" y="908720"/>
            <a:ext cx="4104456" cy="5949280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Hlavní vlastnosti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Kapacita bavlna (kg) 		</a:t>
            </a:r>
            <a:r>
              <a:rPr lang="cs-CZ" altLang="cs-CZ" sz="800" dirty="0" smtClean="0">
                <a:latin typeface="Arial" charset="0"/>
              </a:rPr>
              <a:t>9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Energetická třída			A</a:t>
            </a:r>
            <a:r>
              <a:rPr lang="cs-CZ" altLang="cs-CZ" sz="800" dirty="0" smtClean="0">
                <a:latin typeface="Arial" charset="0"/>
              </a:rPr>
              <a:t>+++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Spotř. en. Program bavlna plná náplň (kWh) 	</a:t>
            </a:r>
            <a:r>
              <a:rPr lang="cs-CZ" altLang="cs-CZ" sz="800" dirty="0" smtClean="0">
                <a:latin typeface="Arial" charset="0"/>
              </a:rPr>
              <a:t>1,57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Spotř. en. Program bavlna částečná náplň (kWh) 	</a:t>
            </a:r>
            <a:r>
              <a:rPr lang="cs-CZ" altLang="cs-CZ" sz="800" dirty="0" smtClean="0">
                <a:latin typeface="Arial" charset="0"/>
              </a:rPr>
              <a:t>0,91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Roční spotř. energie (kWh/rok)		</a:t>
            </a:r>
            <a:r>
              <a:rPr lang="cs-CZ" altLang="cs-CZ" sz="800" dirty="0" smtClean="0">
                <a:latin typeface="Arial" charset="0"/>
              </a:rPr>
              <a:t>194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Doba sušení Program bavlna Do skříně plná náplň (min) 	</a:t>
            </a:r>
            <a:r>
              <a:rPr lang="cs-CZ" altLang="cs-CZ" sz="800" dirty="0" smtClean="0">
                <a:latin typeface="Arial" charset="0"/>
              </a:rPr>
              <a:t>200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Hlučnost sušení (dB(A))		</a:t>
            </a:r>
            <a:r>
              <a:rPr lang="cs-CZ" altLang="cs-CZ" sz="800" dirty="0" smtClean="0">
                <a:latin typeface="Arial" charset="0"/>
              </a:rPr>
              <a:t>63</a:t>
            </a:r>
            <a:endParaRPr lang="cs-CZ" altLang="cs-CZ" sz="800" dirty="0">
              <a:latin typeface="Arial" charset="0"/>
            </a:endParaRP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Technologie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panose="020B0604020202020204" pitchFamily="34" charset="0"/>
              </a:rPr>
              <a:t>Wifi + Bluetooth připojení </a:t>
            </a:r>
            <a:r>
              <a:rPr lang="cs-CZ" altLang="cs-CZ" sz="800" dirty="0">
                <a:latin typeface="Arial" panose="020B0604020202020204" pitchFamily="34" charset="0"/>
              </a:rPr>
              <a:t>-  možnost bezdotykového připojení k Wifi a ovládání sušičky přes aplikaci hOn s více než 20 dalšími programy a funkcemi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panose="020B0604020202020204" pitchFamily="34" charset="0"/>
              </a:rPr>
              <a:t>Aplikace hOn navrhne nejlepší program pro péči o vaše oděvy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panose="020B0604020202020204" pitchFamily="34" charset="0"/>
              </a:rPr>
              <a:t>Tepelné </a:t>
            </a:r>
            <a:r>
              <a:rPr lang="cs-CZ" altLang="cs-CZ" sz="800" b="1" dirty="0">
                <a:latin typeface="Arial" panose="020B0604020202020204" pitchFamily="34" charset="0"/>
              </a:rPr>
              <a:t>čerpadlo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Invertorový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motor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– nízká spotřeba energie a hlučnost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Hygienická funkce - automaticky nastaví teplotu sušení na nejvyšší možnou úroveň a po ukončení programu sušení automaticky pokračuje další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1,5 hodiny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v sušení pro větší hygienu prádla.</a:t>
            </a:r>
          </a:p>
          <a:p>
            <a:r>
              <a:rPr lang="cs-CZ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Pillow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 Drum – šetrný buben s polštářkovými výstupky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i-</a:t>
            </a:r>
            <a:r>
              <a:rPr lang="cs-CZ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 – možnost prodloužit dobu sušení dle potřeby</a:t>
            </a:r>
          </a:p>
          <a:p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Funkce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„i-Refresh“- Osvěžení – horký vlhký vzduch uvolňuje vlákna, změkčuje je, odstraňuje pachy, pomačkání a jemný prach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3 úrovně senzorového sušení – Extra suché, Do skříně, K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žehlení</a:t>
            </a:r>
          </a:p>
          <a:p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Osvětlení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bubnu</a:t>
            </a:r>
          </a:p>
          <a:p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Programy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13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programů + Wifi (dálkové ovládání): </a:t>
            </a: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Eco, Rychlý 30 min, Dětské, Sportovní, Košile, Objemné, Jemné, Dálkové ovládání (Wifi), Časovač, Vlna, Přikrývky, Ručníky, Syntetika, Mix</a:t>
            </a: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Funkce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Odložený start programu, Dětský zámek, Nastavení teploty sušení (3 teploty + studený vzduch), Nastavení úrovně sušení (3 úrovně), Proti pomačkání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, Hygienické,   i-</a:t>
            </a:r>
            <a:r>
              <a:rPr lang="cs-CZ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I-Refresh,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Kontrolka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čištění filtru, Kontrolka vyprázdnění nádrže na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vodu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Bezpečnost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Digitální dotykový displej;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Invertorový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motor; Objem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bubnu 112 l;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Materiál bubnu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Nerez; Vypouštěcí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hadička součástí; Nastavitelné nožičky; Chladivo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R134a</a:t>
            </a: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Držák na </a:t>
            </a:r>
            <a:r>
              <a:rPr lang="cs-CZ" sz="800" b="1">
                <a:latin typeface="Arial" panose="020B0604020202020204" pitchFamily="34" charset="0"/>
                <a:cs typeface="Arial" panose="020B0604020202020204" pitchFamily="34" charset="0"/>
              </a:rPr>
              <a:t>sušení </a:t>
            </a:r>
            <a:r>
              <a:rPr lang="cs-CZ" sz="800" b="1" smtClean="0">
                <a:latin typeface="Arial" panose="020B0604020202020204" pitchFamily="34" charset="0"/>
                <a:cs typeface="Arial" panose="020B0604020202020204" pitchFamily="34" charset="0"/>
              </a:rPr>
              <a:t>jemných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tkanin a bot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724128" y="980728"/>
            <a:ext cx="0" cy="511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6" y="5013176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Kód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31102864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	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6921081505281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Barva		Bílá s černými dvířky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výrobku v x š x h (mm)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845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595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675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(kg)	51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888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656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726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(kg)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55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854192" y="980728"/>
            <a:ext cx="8622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 </a:t>
            </a:r>
          </a:p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Bluetooth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připojení s možností ovládání přes aplikaci hOn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4753190" y="5244325"/>
            <a:ext cx="9785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Tichý chod -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pouhých </a:t>
            </a:r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63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dB(A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4841543" y="4431850"/>
            <a:ext cx="897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Pilow Drum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šetrný buben s polštářkovými výstupky pro jemné sušení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4857187" y="3518764"/>
            <a:ext cx="92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Tepelné čerpadlo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energeticky úsporné a pro prádlo šetrné sušení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4893820" y="2583179"/>
            <a:ext cx="9316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I-Refresh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uvolňuje vlákna, změkčuje je a odstraňuje pachy, pomačkání a prach</a:t>
            </a:r>
          </a:p>
        </p:txBody>
      </p:sp>
      <p:pic>
        <p:nvPicPr>
          <p:cNvPr id="27" name="Obrázek 26"/>
          <p:cNvPicPr>
            <a:picLocks noChangeAspect="1"/>
          </p:cNvPicPr>
          <p:nvPr/>
        </p:nvPicPr>
        <p:blipFill rotWithShape="1">
          <a:blip r:embed="rId3"/>
          <a:srcRect l="3022" t="8817" r="4558" b="5317"/>
          <a:stretch/>
        </p:blipFill>
        <p:spPr>
          <a:xfrm>
            <a:off x="4108297" y="961257"/>
            <a:ext cx="733246" cy="741873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920" y="1826547"/>
            <a:ext cx="720000" cy="720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4895882" y="1905755"/>
            <a:ext cx="837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i-time – </a:t>
            </a:r>
            <a:r>
              <a:rPr lang="pl-PL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regulace doby praní dle potřeby</a:t>
            </a: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3658" y="5194701"/>
            <a:ext cx="720000" cy="720000"/>
          </a:xfrm>
          <a:prstGeom prst="rect">
            <a:avLst/>
          </a:prstGeom>
        </p:spPr>
      </p:pic>
      <p:sp>
        <p:nvSpPr>
          <p:cNvPr id="18" name="Obdélník 17"/>
          <p:cNvSpPr/>
          <p:nvPr/>
        </p:nvSpPr>
        <p:spPr>
          <a:xfrm>
            <a:off x="4093659" y="5244325"/>
            <a:ext cx="478342" cy="272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886" y="2753161"/>
            <a:ext cx="720000" cy="720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8297" y="3561013"/>
            <a:ext cx="720000" cy="7200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872" y="4436965"/>
            <a:ext cx="720000" cy="72000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51" t="6951" r="19551" b="8001"/>
          <a:stretch/>
        </p:blipFill>
        <p:spPr>
          <a:xfrm>
            <a:off x="5784891" y="2059243"/>
            <a:ext cx="2090177" cy="2919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1747CF-528E-4FB1-8821-D297DBD7BA7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09af93a-bc92-4cce-8ba3-c8fdbed82e22"/>
    <ds:schemaRef ds:uri="http://purl.org/dc/elements/1.1/"/>
    <ds:schemaRef ds:uri="http://schemas.microsoft.com/office/2006/metadata/properties"/>
    <ds:schemaRef ds:uri="b4af0723-3826-4aee-ba08-906e8dce304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2224</TotalTime>
  <Words>101</Words>
  <Application>Microsoft Office PowerPoint</Application>
  <PresentationFormat>Předvádění na obrazovce (4:3)</PresentationFormat>
  <Paragraphs>50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Martina Křižáková</cp:lastModifiedBy>
  <cp:revision>310</cp:revision>
  <cp:lastPrinted>2016-05-31T13:00:02Z</cp:lastPrinted>
  <dcterms:created xsi:type="dcterms:W3CDTF">2015-07-16T11:02:07Z</dcterms:created>
  <dcterms:modified xsi:type="dcterms:W3CDTF">2025-01-08T13:55:39Z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