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 varScale="1">
        <p:scale>
          <a:sx n="78" d="100"/>
          <a:sy n="78" d="100"/>
        </p:scale>
        <p:origin x="20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sz="2400" b="1" dirty="0">
                <a:solidFill>
                  <a:srgbClr val="4472C4"/>
                </a:solidFill>
                <a:latin typeface="Arial" charset="0"/>
              </a:rPr>
              <a:t>HWO15NWD6XB1</a:t>
            </a:r>
            <a:r>
              <a:rPr lang="cs-CZ" sz="1400" dirty="0"/>
              <a:t> </a:t>
            </a:r>
            <a:endParaRPr lang="cs-CZ" altLang="cs-CZ" sz="2400" b="1" dirty="0">
              <a:solidFill>
                <a:srgbClr val="4472C4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Ohřevná zásuvka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6 – výška 15 cm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Program odmrazování, kynutí, ohřívání jídla a pomalého vaření,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push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&amp;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pull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otevírání a zavírání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883509"/>
            <a:ext cx="3946438" cy="5317219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prstClr val="black"/>
                </a:solidFill>
                <a:latin typeface="Arial" charset="0"/>
                <a:cs typeface="+mn-cs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Kapacita (l) 			20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Rozmezí teploty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(°C)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	30-70	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Celkový příkon (W)			420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prstClr val="black"/>
                </a:solidFill>
                <a:latin typeface="Arial" charset="0"/>
              </a:rPr>
              <a:t>Programy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Odmrazování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Kynutí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Ohřívač jídla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Pomalé vaření</a:t>
            </a:r>
            <a:br>
              <a:rPr lang="cs-CZ" altLang="cs-CZ" sz="800" dirty="0">
                <a:solidFill>
                  <a:prstClr val="black"/>
                </a:solidFill>
                <a:latin typeface="Arial" charset="0"/>
              </a:rPr>
            </a:b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prstClr val="black"/>
                </a:solidFill>
                <a:latin typeface="Arial" charset="0"/>
                <a:cs typeface="+mn-cs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dirty="0" err="1">
                <a:latin typeface="Arial" charset="0"/>
              </a:rPr>
              <a:t>Push</a:t>
            </a:r>
            <a:r>
              <a:rPr lang="cs-CZ" altLang="cs-CZ" sz="800" dirty="0">
                <a:latin typeface="Arial" charset="0"/>
              </a:rPr>
              <a:t> &amp; </a:t>
            </a:r>
            <a:r>
              <a:rPr lang="cs-CZ" altLang="cs-CZ" sz="800" dirty="0" err="1">
                <a:latin typeface="Arial" charset="0"/>
              </a:rPr>
              <a:t>Pull</a:t>
            </a:r>
            <a:r>
              <a:rPr lang="cs-CZ" altLang="cs-CZ" sz="800" dirty="0">
                <a:latin typeface="Arial" charset="0"/>
              </a:rPr>
              <a:t> – systém otevírání a zavírání zatlačením na zásuvku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sz="800" b="0" i="0" dirty="0">
                <a:solidFill>
                  <a:srgbClr val="231F2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36000650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8059019029924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		Černá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× Š × H (mm)	144 × 596 × 528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>
                <a:latin typeface="Arial" panose="020B0604020202020204" pitchFamily="34" charset="0"/>
              </a:rPr>
              <a:t>17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× Š × H (mm)	210 × 650 × 650</a:t>
            </a: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>
                <a:latin typeface="Arial" charset="0"/>
              </a:rPr>
              <a:t>18,2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2C08018-7DC8-4707-B4C1-5EEFA6DA9E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1" b="11193"/>
          <a:stretch/>
        </p:blipFill>
        <p:spPr>
          <a:xfrm>
            <a:off x="5833175" y="957154"/>
            <a:ext cx="2771273" cy="223937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7EED228-B40D-4697-B34E-859883C98F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178" y="3238893"/>
            <a:ext cx="2771270" cy="175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3700</TotalTime>
  <Words>143</Words>
  <Application>Microsoft Office PowerPoint</Application>
  <PresentationFormat>Předvádění na obrazovce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Kristýna Kopecká</cp:lastModifiedBy>
  <cp:revision>296</cp:revision>
  <cp:lastPrinted>2016-05-31T13:00:02Z</cp:lastPrinted>
  <dcterms:created xsi:type="dcterms:W3CDTF">2015-07-16T11:02:07Z</dcterms:created>
  <dcterms:modified xsi:type="dcterms:W3CDTF">2022-03-04T12:10:27Z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