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5405" autoAdjust="0"/>
  </p:normalViewPr>
  <p:slideViewPr>
    <p:cSldViewPr snapToGrid="0">
      <p:cViewPr varScale="1">
        <p:scale>
          <a:sx n="94" d="100"/>
          <a:sy n="94" d="100"/>
        </p:scale>
        <p:origin x="1166" y="101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0"/>
            <a:ext cx="8755380" cy="928255"/>
          </a:xfrm>
        </p:spPr>
        <p:txBody>
          <a:bodyPr>
            <a:normAutofit fontScale="90000"/>
          </a:bodyPr>
          <a:lstStyle/>
          <a:p>
            <a:r>
              <a:rPr lang="cs-CZ" sz="2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HVOL 124/N</a:t>
            </a:r>
            <a:br>
              <a:rPr lang="cs-CZ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b="0" cap="none" dirty="0">
                <a:solidFill>
                  <a:srgbClr val="C00000"/>
                </a:solidFill>
                <a:latin typeface="Arial" charset="0"/>
              </a:rPr>
              <a:t>Vestavná </a:t>
            </a:r>
            <a:r>
              <a:rPr lang="cs-CZ" altLang="cs-CZ" sz="1600" b="0" cap="none" dirty="0" err="1">
                <a:solidFill>
                  <a:srgbClr val="C00000"/>
                </a:solidFill>
                <a:latin typeface="Arial" charset="0"/>
              </a:rPr>
              <a:t>monoklimatická</a:t>
            </a:r>
            <a:r>
              <a:rPr lang="cs-CZ" altLang="cs-CZ" sz="1600" b="0" cap="none" dirty="0">
                <a:solidFill>
                  <a:srgbClr val="C00000"/>
                </a:solidFill>
                <a:latin typeface="Arial" charset="0"/>
              </a:rPr>
              <a:t> lednice výšky 122 cm</a:t>
            </a:r>
            <a:br>
              <a:rPr lang="cs-CZ" altLang="cs-CZ" sz="1600" b="0" cap="none" dirty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1600" b="0" cap="none" dirty="0">
                <a:solidFill>
                  <a:schemeClr val="tx1"/>
                </a:solidFill>
                <a:latin typeface="Arial" charset="0"/>
              </a:rPr>
              <a:t>Statická ventilační, Automatické odmrazování, Mechanické ovládání, </a:t>
            </a:r>
            <a:br>
              <a:rPr lang="cs-CZ" altLang="cs-CZ" sz="1600" b="0" cap="none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1600" b="0" cap="none" dirty="0">
                <a:solidFill>
                  <a:schemeClr val="tx1"/>
                </a:solidFill>
                <a:latin typeface="Arial" charset="0"/>
              </a:rPr>
              <a:t>SKY LED osvětlení, Držák na víno (kovový), Reverzibilní dvířka</a:t>
            </a:r>
            <a:endParaRPr lang="cs-CZ" altLang="cs-CZ" sz="1400" b="0" cap="non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264389" y="1090036"/>
            <a:ext cx="3786536" cy="5400000"/>
          </a:xfrm>
        </p:spPr>
        <p:txBody>
          <a:bodyPr anchor="t"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altLang="cs-CZ" sz="800" b="1" u="sng" dirty="0">
                <a:solidFill>
                  <a:schemeClr val="tx1"/>
                </a:solidFill>
                <a:latin typeface="Arial" charset="0"/>
              </a:rPr>
              <a:t>Hlavní vlastnosti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Třída energetické účinnosti		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Celkový čistý objem (l)		197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Spotřeba energie za den (kWh/24 hod)		0,273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Roční spotřeba energie (kWh/rok)		100</a:t>
            </a:r>
            <a:br>
              <a:rPr lang="cs-CZ" altLang="cs-CZ" sz="800" dirty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Úroveň emisí hluku šířeného vzduchem (dB(A) re 1 </a:t>
            </a:r>
            <a:r>
              <a:rPr lang="cs-CZ" altLang="cs-CZ" sz="800" dirty="0" err="1">
                <a:solidFill>
                  <a:schemeClr val="tx1"/>
                </a:solidFill>
                <a:latin typeface="Arial" charset="0"/>
              </a:rPr>
              <a:t>pW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)	39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Emisní třída hluku šířeného vzduchem		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Klimatická třída			ST-N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u="sng" dirty="0">
                <a:solidFill>
                  <a:schemeClr val="tx1"/>
                </a:solidFill>
                <a:latin typeface="Arial" charset="0"/>
                <a:cs typeface="+mn-cs"/>
              </a:rPr>
              <a:t>Vlastnosti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Automatické odmrazování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Manuální ovládání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u="sng" dirty="0">
                <a:solidFill>
                  <a:schemeClr val="tx1"/>
                </a:solidFill>
                <a:latin typeface="Arial" charset="0"/>
                <a:cs typeface="+mn-cs"/>
              </a:rPr>
              <a:t>Lednice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3 + 1 nastavitelných skleněných polic se stříbrným profilem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3 přihrádky ve dveřích chladničky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 err="1">
                <a:solidFill>
                  <a:schemeClr val="tx1"/>
                </a:solidFill>
                <a:latin typeface="Arial" charset="0"/>
                <a:cs typeface="+mn-cs"/>
              </a:rPr>
              <a:t>Crisper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 zásuvka na ovoce a zeleninu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Držák na vajíčka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  <a:cs typeface="+mn-cs"/>
              </a:rPr>
              <a:t>Držák na víno (kovový)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 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u="sng" dirty="0">
                <a:solidFill>
                  <a:schemeClr val="tx1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Osvětlení SKY LED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Reverzibilní dvířka –  výměnné panty dveří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  <a:cs typeface="+mn-cs"/>
              </a:rPr>
              <a:t>Dveře s náběhem – klouzavé (</a:t>
            </a:r>
            <a:r>
              <a:rPr lang="cs-CZ" altLang="cs-CZ" sz="800" dirty="0" err="1">
                <a:solidFill>
                  <a:schemeClr val="tx1"/>
                </a:solidFill>
                <a:latin typeface="Arial" charset="0"/>
                <a:cs typeface="+mn-cs"/>
              </a:rPr>
              <a:t>sliding</a:t>
            </a:r>
            <a:r>
              <a:rPr lang="cs-CZ" altLang="cs-CZ" sz="800">
                <a:solidFill>
                  <a:schemeClr val="tx1"/>
                </a:solidFill>
                <a:latin typeface="Arial" charset="0"/>
                <a:cs typeface="+mn-cs"/>
              </a:rPr>
              <a:t>) panty</a:t>
            </a:r>
            <a:endParaRPr lang="cs-CZ" altLang="cs-CZ" sz="800" dirty="0">
              <a:solidFill>
                <a:schemeClr val="tx1"/>
              </a:solidFill>
              <a:latin typeface="Arial" charset="0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15" y="1870030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920251" y="2076141"/>
            <a:ext cx="72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Výměnné panty dveří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5707536" y="4941168"/>
            <a:ext cx="343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34901247	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8059019021027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Provedení		Plně vestavná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1221 × 540 × 545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43,5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1279 × 573 × 573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47,4</a:t>
            </a:r>
          </a:p>
        </p:txBody>
      </p:sp>
      <p:pic>
        <p:nvPicPr>
          <p:cNvPr id="5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15" y="1067303"/>
            <a:ext cx="720000" cy="720000"/>
          </a:xfrm>
          <a:prstGeom prst="rect">
            <a:avLst/>
          </a:prstGeom>
        </p:spPr>
      </p:pic>
      <p:sp>
        <p:nvSpPr>
          <p:cNvPr id="55" name="TextBox 22"/>
          <p:cNvSpPr txBox="1"/>
          <p:nvPr/>
        </p:nvSpPr>
        <p:spPr>
          <a:xfrm>
            <a:off x="4919180" y="1270820"/>
            <a:ext cx="691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SKY LED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0A202176-4897-4DFA-BDBA-FA137EBB4243}"/>
              </a:ext>
            </a:extLst>
          </p:cNvPr>
          <p:cNvSpPr txBox="1"/>
          <p:nvPr/>
        </p:nvSpPr>
        <p:spPr>
          <a:xfrm>
            <a:off x="5433241" y="92157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4123D9ED-AD90-4381-B339-1418FF62A9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432" y="1072989"/>
            <a:ext cx="720000" cy="720000"/>
          </a:xfrm>
          <a:prstGeom prst="rect">
            <a:avLst/>
          </a:prstGeom>
        </p:spPr>
      </p:pic>
      <p:pic>
        <p:nvPicPr>
          <p:cNvPr id="26" name="Obrázek 25">
            <a:extLst>
              <a:ext uri="{FF2B5EF4-FFF2-40B4-BE49-F238E27FC236}">
                <a16:creationId xmlns:a16="http://schemas.microsoft.com/office/drawing/2014/main" id="{7F05C27C-02C7-44BB-B07E-7D3DD4BDAF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432" y="1849615"/>
            <a:ext cx="720000" cy="72000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7CA4395-2142-BBC7-964E-13A6B8AFBD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3758" y="1504271"/>
            <a:ext cx="2349621" cy="259728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DD000BF-6BEA-4FE6-8CC2-0F3A38CFE4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3379" y="1924302"/>
            <a:ext cx="968318" cy="1843001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76E5A75-460B-CADA-2197-70D136B716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94244" y="423137"/>
            <a:ext cx="968318" cy="100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525</TotalTime>
  <Words>263</Words>
  <Application>Microsoft Office PowerPoint</Application>
  <PresentationFormat>Předvádění na obrazovce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HVOL 124/N Vestavná monoklimatická lednice výšky 122 cm Statická ventilační, Automatické odmrazování, Mechanické ovládání,  SKY LED osvětlení, Držák na víno (kovový), Reverzibilní dvířka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Barbora Gissübelová</cp:lastModifiedBy>
  <cp:revision>85</cp:revision>
  <cp:lastPrinted>2016-03-31T14:41:45Z</cp:lastPrinted>
  <dcterms:created xsi:type="dcterms:W3CDTF">2016-03-31T13:54:55Z</dcterms:created>
  <dcterms:modified xsi:type="dcterms:W3CDTF">2023-10-05T11:26:57Z</dcterms:modified>
</cp:coreProperties>
</file>