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CHTL 484WN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</a:t>
            </a:r>
            <a:r>
              <a:rPr lang="cs-CZ" altLang="cs-CZ" sz="1400" dirty="0">
                <a:latin typeface="Arial" charset="0"/>
              </a:rPr>
              <a:t>stojící </a:t>
            </a:r>
            <a:r>
              <a:rPr lang="cs-CZ" altLang="cs-CZ" sz="1400" dirty="0" smtClean="0">
                <a:latin typeface="Arial" charset="0"/>
              </a:rPr>
              <a:t>chladnička</a:t>
            </a:r>
            <a:endParaRPr lang="cs-CZ" altLang="cs-CZ" sz="1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Statické chlazení, mechanické ovládání,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osvětlení LED žárovkou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E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91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91/-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0,232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85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</a:t>
            </a:r>
            <a:r>
              <a:rPr lang="cs-CZ" altLang="cs-CZ" sz="800" dirty="0" smtClean="0">
                <a:latin typeface="Arial" charset="0"/>
              </a:rPr>
              <a:t>-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-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39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N - ST 16°- 38°C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		-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G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Statické chlazení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Automatické odmrazování </a:t>
            </a:r>
            <a:r>
              <a:rPr lang="cs-CZ" altLang="cs-CZ" sz="800" dirty="0" smtClean="0">
                <a:latin typeface="Arial" charset="0"/>
              </a:rPr>
              <a:t>chladničky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Mechanický termostat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Chladnička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2+1 skleněné police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 přihrádky ve dveřích chladničky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Zásuvka na zeleninu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 </a:t>
            </a:r>
            <a:r>
              <a:rPr lang="cs-CZ" altLang="cs-CZ" sz="800" dirty="0" smtClean="0">
                <a:latin typeface="Arial" charset="0"/>
              </a:rPr>
              <a:t>LED žárovkou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Výměnný závěs dveří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 nastavitelné </a:t>
            </a:r>
            <a:r>
              <a:rPr lang="cs-CZ" altLang="cs-CZ" sz="800" dirty="0" smtClean="0">
                <a:latin typeface="Arial" charset="0"/>
              </a:rPr>
              <a:t>nožičky</a:t>
            </a: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707115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88024" y="19888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 LED na stropě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23914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odmrazování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263699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277229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96136" y="5085184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34004565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8059019021935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840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480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500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21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885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500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540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23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36912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96" t="-10808" r="-10639" b="-12858"/>
          <a:stretch/>
        </p:blipFill>
        <p:spPr>
          <a:xfrm>
            <a:off x="4067944" y="184482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9" name="Vývojový diagram: spojnice 38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067944" y="119675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solidFill>
                  <a:schemeClr val="bg1">
                    <a:lumMod val="50000"/>
                  </a:schemeClr>
                </a:solidFill>
              </a:rPr>
              <a:t>STATICKÉ CHLAZENÍ</a:t>
            </a: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12" y="800656"/>
            <a:ext cx="648000" cy="64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796104" y="872664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84</a:t>
            </a: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t="1568" r="16926" b="2751"/>
          <a:stretch/>
        </p:blipFill>
        <p:spPr>
          <a:xfrm>
            <a:off x="5762111" y="3434808"/>
            <a:ext cx="1720425" cy="16394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2750" r="28738" b="2750"/>
          <a:stretch/>
        </p:blipFill>
        <p:spPr>
          <a:xfrm>
            <a:off x="5796136" y="1448656"/>
            <a:ext cx="1224136" cy="178056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7890164" y="378197"/>
            <a:ext cx="936000" cy="9178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512" y="1448656"/>
            <a:ext cx="1475195" cy="29503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ovéPole 28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41</Words>
  <Application>Microsoft Office PowerPoint</Application>
  <PresentationFormat>Předvádění na obrazovce (4:3)</PresentationFormat>
  <Paragraphs>47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175</cp:revision>
  <cp:lastPrinted>2016-05-31T13:00:02Z</cp:lastPrinted>
  <dcterms:created xsi:type="dcterms:W3CDTF">2015-07-16T11:02:07Z</dcterms:created>
  <dcterms:modified xsi:type="dcterms:W3CDTF">2021-02-09T11:10:55Z</dcterms:modified>
</cp:coreProperties>
</file>