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13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E8FC5"/>
                </a:solidFill>
                <a:latin typeface="Arial" charset="0"/>
              </a:rPr>
              <a:t>FIDCP N625 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>
                <a:latin typeface="Arial" charset="0"/>
              </a:rPr>
              <a:t>Vestavná trouba </a:t>
            </a:r>
            <a:r>
              <a:rPr lang="cs-CZ" altLang="cs-CZ" sz="1400" dirty="0">
                <a:latin typeface="Arial" charset="0"/>
              </a:rPr>
              <a:t>IDEA, ventilovaná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panose="020B0604020202020204" pitchFamily="34" charset="0"/>
              </a:rPr>
              <a:t>70 l, energetická třída A+, 7 programů + světlo, </a:t>
            </a:r>
            <a:r>
              <a:rPr lang="cs-CZ" altLang="cs-CZ" sz="1400" dirty="0" err="1">
                <a:latin typeface="Arial" panose="020B0604020202020204" pitchFamily="34" charset="0"/>
              </a:rPr>
              <a:t>Push&amp;Pull</a:t>
            </a:r>
            <a:r>
              <a:rPr lang="cs-CZ" altLang="cs-CZ" sz="1400" dirty="0">
                <a:latin typeface="Arial" panose="020B0604020202020204" pitchFamily="34" charset="0"/>
              </a:rPr>
              <a:t> knoflíky, Teleskopické výsuvy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Kapacita (l) 			70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		A+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Statický program (kWh) 		0,98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Nucená ventilace (kWh) 		0,68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		-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Programy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Počet programů 7 + světlo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Statický, Rozmrazování, Pizza, Gril (variabilní), </a:t>
            </a:r>
            <a:r>
              <a:rPr lang="cs-CZ" altLang="cs-CZ" sz="800" dirty="0" err="1">
                <a:latin typeface="Arial" charset="0"/>
              </a:rPr>
              <a:t>Statický+ventilátor</a:t>
            </a:r>
            <a:r>
              <a:rPr lang="cs-CZ" altLang="cs-CZ" sz="800" dirty="0">
                <a:latin typeface="Arial" charset="0"/>
              </a:rPr>
              <a:t>, Spodní </a:t>
            </a:r>
            <a:r>
              <a:rPr lang="cs-CZ" altLang="cs-CZ" sz="800" dirty="0" err="1">
                <a:latin typeface="Arial" charset="0"/>
              </a:rPr>
              <a:t>ohřev+ventilátor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Cooklight</a:t>
            </a:r>
            <a:r>
              <a:rPr lang="cs-CZ" altLang="cs-CZ" sz="800" dirty="0">
                <a:latin typeface="Arial" charset="0"/>
              </a:rPr>
              <a:t> (kombinace topných prvků s pulzujícím cyklem vzduchu).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Aquactiva</a:t>
            </a:r>
            <a:r>
              <a:rPr lang="cs-CZ" altLang="cs-CZ" sz="800" b="1" dirty="0">
                <a:latin typeface="Arial" charset="0"/>
              </a:rPr>
              <a:t> – čištění pomocí páry (hydrolytické čištění trouby)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Displej bílý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Minutka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Knoflík k nastavení programů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Knoflík k nastavení teploty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Push-Pull</a:t>
            </a:r>
            <a:r>
              <a:rPr lang="cs-CZ" altLang="cs-CZ" sz="800" dirty="0">
                <a:latin typeface="Arial" charset="0"/>
              </a:rPr>
              <a:t> knoflíky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žárovkou v zadní části trouby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drátěné pojezdy pro vedení plechů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2x plech (35 mm, 50 mm)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rošt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teleskopické výsuvy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4792216" y="119675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 (1x)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35737" y="1158025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35737" y="1395535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plechy a 1 rošt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33703580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8059019059167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černé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28,2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29,9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071" y="1136005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3" name="Immagine 10">
            <a:extLst>
              <a:ext uri="{FF2B5EF4-FFF2-40B4-BE49-F238E27FC236}">
                <a16:creationId xmlns:a16="http://schemas.microsoft.com/office/drawing/2014/main" id="{30695E54-0AE0-4AAE-8B5A-55267107B7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352" y="1685145"/>
            <a:ext cx="2348284" cy="227528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D30A268-5F1F-99CF-ED35-48CC548D5B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6384" y="2034645"/>
            <a:ext cx="792771" cy="1576288"/>
          </a:xfrm>
          <a:prstGeom prst="rect">
            <a:avLst/>
          </a:prstGeom>
        </p:spPr>
      </p:pic>
      <p:pic>
        <p:nvPicPr>
          <p:cNvPr id="24" name="Picture 2" descr="Výsledek obrázku pro teleskopické pojezdy">
            <a:extLst>
              <a:ext uri="{FF2B5EF4-FFF2-40B4-BE49-F238E27FC236}">
                <a16:creationId xmlns:a16="http://schemas.microsoft.com/office/drawing/2014/main" id="{1A6BFBB0-2B74-42A6-B3D6-707431EE94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08" t="-979" r="706" b="-4522"/>
          <a:stretch/>
        </p:blipFill>
        <p:spPr bwMode="auto">
          <a:xfrm>
            <a:off x="4039556" y="2002439"/>
            <a:ext cx="720000" cy="720000"/>
          </a:xfrm>
          <a:prstGeom prst="flowChartConnector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ál 24">
            <a:extLst>
              <a:ext uri="{FF2B5EF4-FFF2-40B4-BE49-F238E27FC236}">
                <a16:creationId xmlns:a16="http://schemas.microsoft.com/office/drawing/2014/main" id="{622C460C-3F74-BBF7-2E9F-ADFA4A476D92}"/>
              </a:ext>
            </a:extLst>
          </p:cNvPr>
          <p:cNvSpPr/>
          <p:nvPr/>
        </p:nvSpPr>
        <p:spPr>
          <a:xfrm>
            <a:off x="4859650" y="205749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7F15155A-0900-6F36-311C-669DCE98A92F}"/>
              </a:ext>
            </a:extLst>
          </p:cNvPr>
          <p:cNvSpPr txBox="1"/>
          <p:nvPr/>
        </p:nvSpPr>
        <p:spPr>
          <a:xfrm>
            <a:off x="4816463" y="2248216"/>
            <a:ext cx="835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Teleskopické výsuvy</a:t>
            </a:r>
            <a:endParaRPr lang="cs-CZ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2268</TotalTime>
  <Words>246</Words>
  <Application>Microsoft Office PowerPoint</Application>
  <PresentationFormat>Předvádění na obrazovce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146</cp:revision>
  <cp:lastPrinted>2016-05-05T10:40:20Z</cp:lastPrinted>
  <dcterms:created xsi:type="dcterms:W3CDTF">2015-07-16T11:02:07Z</dcterms:created>
  <dcterms:modified xsi:type="dcterms:W3CDTF">2024-08-26T12:26:07Z</dcterms:modified>
</cp:coreProperties>
</file>