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HD90-A3979NU1-S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Kondenzační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sušička s tepelným čerpadlem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I-PRO SERIES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7 PLUS</a:t>
            </a:r>
            <a:endParaRPr lang="cs-CZ" altLang="cs-CZ" sz="1400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Tepelné čerpadlo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i-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time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i-Refresh, digitální dotykový displej, rychlé sušení, funkce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Hygienické, držák na sušení bot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Kapacita bavlna (kg) 		</a:t>
            </a:r>
            <a:r>
              <a:rPr lang="cs-CZ" altLang="cs-CZ" sz="800" dirty="0" smtClean="0">
                <a:latin typeface="Arial" charset="0"/>
              </a:rPr>
              <a:t>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Energetická třída			A</a:t>
            </a:r>
            <a:r>
              <a:rPr lang="cs-CZ" altLang="cs-CZ" sz="800" dirty="0" smtClean="0">
                <a:latin typeface="Arial" charset="0"/>
              </a:rPr>
              <a:t>+++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Spotř. en. Program bavlna plná náplň (kWh) 	</a:t>
            </a:r>
            <a:r>
              <a:rPr lang="cs-CZ" altLang="cs-CZ" sz="800" dirty="0" smtClean="0">
                <a:latin typeface="Arial" charset="0"/>
              </a:rPr>
              <a:t>1,57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Spotř. en. Program bavlna částečná náplň (kWh) 	</a:t>
            </a:r>
            <a:r>
              <a:rPr lang="cs-CZ" altLang="cs-CZ" sz="800" dirty="0" smtClean="0">
                <a:latin typeface="Arial" charset="0"/>
              </a:rPr>
              <a:t>0,91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Roční spotř. energie (kWh/rok)		</a:t>
            </a:r>
            <a:r>
              <a:rPr lang="cs-CZ" altLang="cs-CZ" sz="800" dirty="0" smtClean="0">
                <a:latin typeface="Arial" charset="0"/>
              </a:rPr>
              <a:t>194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Doba sušení Program bavlna Do skříně plná náplň (min) 	</a:t>
            </a:r>
            <a:r>
              <a:rPr lang="cs-CZ" altLang="cs-CZ" sz="800" dirty="0" smtClean="0">
                <a:latin typeface="Arial" charset="0"/>
              </a:rPr>
              <a:t>200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Hlučnost sušení (dB(A))		</a:t>
            </a:r>
            <a:r>
              <a:rPr lang="cs-CZ" altLang="cs-CZ" sz="800" dirty="0" smtClean="0">
                <a:latin typeface="Arial" charset="0"/>
              </a:rPr>
              <a:t>63</a:t>
            </a:r>
            <a:endParaRPr lang="cs-CZ" altLang="cs-CZ" sz="800" dirty="0">
              <a:latin typeface="Arial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latin typeface="Arial" panose="020B0604020202020204" pitchFamily="34" charset="0"/>
              </a:rPr>
              <a:t>-  možnost bezdotykového připojení k Wifi a ovládání sušičky přes aplikaci hOn s více než 20 dalšími programy a funkcemi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Aplikace hOn navrhne nejlepší program pro péči o vaše oděvy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Kompatibilní s hlasovými aplikacemi Alexa (Amazon) a Google (v ENG)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Tepelné čerpadlo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motor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– nízká spotřeba energie a hlučnost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Hygienická funkce - automaticky nastaví teplotu sušení na nejvyšší možnou úroveň a po ukončení programu sušení automaticky pokračuje další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1,5 hodiny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v sušení pro větší hygienu prádla.</a:t>
            </a:r>
          </a:p>
          <a:p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Pillow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Drum – šetrný buben s polštářkovými výstupky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– možnost prodloužit dobu sušení dle potřeby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„i-Refresh“- Osvěžení – horký vlhký vzduch uvolňuje vlákna, změkčuje je, odstraňuje pachy, pomačkání a jemný prach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3 úrovně senzorového sušení – Extra suché, Do skříně, K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žehlení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Osvětlení bubnu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programů + Wifi (dálkové ovládání): 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Eco, Rychlý 30 min, Dětské, Sportovní, Košile, Objemné, Jemné, Dálkové ovládání (Wifi), Časovač, Vlna, Přikrývky, Ručníky, Syntetika, Mix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Odložený start programu, Dětský zámek, Nastavení teploty sušení (3 teploty + studený vzduch), Nastavení úrovně sušení (3 úrovně), Proti pomačkání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, Hygienické,   i-</a:t>
            </a:r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I-Refresh,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Kontrolka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čištění filtru, Kontrolka vyprázdnění nádrže na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vodu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Digitální dotykový displej;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motor; Objem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bubnu 112 l;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Materiál bubnu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Nerez; Vypouštěcí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hadička součástí; Nastavitelné nožičky; Chladivo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R134a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Držák na sušení  jemných tkanin a bot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31102864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	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6921081505281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845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675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51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888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656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726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55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54192" y="980728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753190" y="5244325"/>
            <a:ext cx="978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-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dB(A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841543" y="4431850"/>
            <a:ext cx="897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Pilow Drum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šetrný buben s polštářkovými výstupky pro jemné sušení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857187" y="3518764"/>
            <a:ext cx="92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Tepelné čerpadlo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energeticky úsporné a pro prádlo šetrné sušení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4893820" y="2583179"/>
            <a:ext cx="931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I-Refresh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uvolňuje vlákna, změkčuje je a odstraňuje pachy, pomačkání a prach</a:t>
            </a: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 rotWithShape="1">
          <a:blip r:embed="rId3"/>
          <a:srcRect l="3022" t="8817" r="4558" b="5317"/>
          <a:stretch/>
        </p:blipFill>
        <p:spPr>
          <a:xfrm>
            <a:off x="4108297" y="961257"/>
            <a:ext cx="733246" cy="741873"/>
          </a:xfrm>
          <a:prstGeom prst="rect">
            <a:avLst/>
          </a:prstGeom>
        </p:spPr>
      </p:pic>
      <p:pic>
        <p:nvPicPr>
          <p:cNvPr id="29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7987510" y="1826547"/>
            <a:ext cx="720000" cy="7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7819451" y="966567"/>
            <a:ext cx="1008000" cy="64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920" y="1826547"/>
            <a:ext cx="720000" cy="720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895882" y="1905755"/>
            <a:ext cx="837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i-time – 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doby praní dle potřeby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658" y="5194701"/>
            <a:ext cx="720000" cy="720000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4093659" y="5244325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886" y="2753161"/>
            <a:ext cx="720000" cy="7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297" y="3561013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872" y="4436965"/>
            <a:ext cx="720000" cy="7200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1" t="6951" r="19551" b="8001"/>
          <a:stretch/>
        </p:blipFill>
        <p:spPr>
          <a:xfrm>
            <a:off x="5784891" y="2059243"/>
            <a:ext cx="2090177" cy="29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2220</TotalTime>
  <Words>101</Words>
  <Application>Microsoft Office PowerPoint</Application>
  <PresentationFormat>Předvádění na obrazovce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308</cp:revision>
  <cp:lastPrinted>2016-05-31T13:00:02Z</cp:lastPrinted>
  <dcterms:created xsi:type="dcterms:W3CDTF">2015-07-16T11:02:07Z</dcterms:created>
  <dcterms:modified xsi:type="dcterms:W3CDTF">2024-10-14T13:53:24Z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