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25" autoAdjust="0"/>
    <p:restoredTop sz="95394" autoAdjust="0"/>
  </p:normalViewPr>
  <p:slideViewPr>
    <p:cSldViewPr>
      <p:cViewPr varScale="1">
        <p:scale>
          <a:sx n="89" d="100"/>
          <a:sy n="89" d="100"/>
        </p:scale>
        <p:origin x="188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51520" y="44624"/>
            <a:ext cx="9073008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HW90-B14979EU1-S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Předem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</a:t>
            </a:r>
            <a:r>
              <a:rPr lang="cs-CZ" altLang="cs-CZ" sz="1400" dirty="0">
                <a:solidFill>
                  <a:srgbClr val="4472C4"/>
                </a:solidFill>
                <a:latin typeface="Arial" charset="0"/>
              </a:rPr>
              <a:t>I-PRO SERIES 7 PLUS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Direct Motion motor, ABT, i-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time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Refresh, digitální dotykový displej, rychlý cyklus, odstraňování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skvrn, A-10 %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Marketingové označení en.  účinnosti: o </a:t>
            </a:r>
            <a:r>
              <a:rPr lang="cs-CZ" altLang="cs-CZ" sz="800" b="1" dirty="0" smtClean="0">
                <a:solidFill>
                  <a:prstClr val="black"/>
                </a:solidFill>
                <a:latin typeface="Arial" charset="0"/>
              </a:rPr>
              <a:t>10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% úspornější než třída 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(kg)		</a:t>
            </a:r>
            <a:r>
              <a:rPr lang="cs-CZ" altLang="cs-CZ" sz="800" dirty="0" smtClean="0">
                <a:latin typeface="Arial" charset="0"/>
              </a:rPr>
              <a:t>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0,442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1330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3:48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69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A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pračky přes aplikaci hOn s více než 60 dalšími 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Aplikace hOn navrhne nejlepší program pro péči o vaše oděvy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aplikacemi Alexa (Amazon) a Google (v ENG)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Direct Motion Motor – motor umístěný přímo na bubnu bez použití řemenu, tichý chod pouhých 70 dB(A) při odstřeďování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antibakt. ošetření 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SmartDualSpray – dvojité sprchování okénka dvířek a gumového těsnění PillowDrum – šetrný buben s polštářkovými výstupky, Osvětlení bubnu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– regulace doby praní dle potřeby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 „Refresh“- Osvěžení - vytváří jemnou a teplou vodní mlhu, která proniká do vláken; zbavuje zápachu, desinfikuje a sterilizuje prádlo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XXL Buben s průměrem 525 mm s hloubkou 60 cm v kapacitě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</a:p>
          <a:p>
            <a:r>
              <a:rPr lang="cs-CZ" altLang="cs-CZ" sz="800" b="1" dirty="0">
                <a:latin typeface="Arial" charset="0"/>
              </a:rPr>
              <a:t>Energetická spotřeba je o </a:t>
            </a:r>
            <a:r>
              <a:rPr lang="cs-CZ" altLang="cs-CZ" sz="800" b="1" dirty="0" smtClean="0">
                <a:latin typeface="Arial" charset="0"/>
              </a:rPr>
              <a:t>10 </a:t>
            </a:r>
            <a:r>
              <a:rPr lang="cs-CZ" altLang="cs-CZ" sz="800" b="1" dirty="0">
                <a:latin typeface="Arial" charset="0"/>
              </a:rPr>
              <a:t>% nižší než ve třídě </a:t>
            </a:r>
            <a:r>
              <a:rPr lang="cs-CZ" altLang="cs-CZ" sz="800" b="1" dirty="0" smtClean="0">
                <a:latin typeface="Arial" charset="0"/>
              </a:rPr>
              <a:t>A</a:t>
            </a:r>
          </a:p>
          <a:p>
            <a:pPr marL="0" indent="0">
              <a:buNone/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13 programů + Wifi: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Bavlna, Syntetika, Košile, Vlna, Jemné prádlo, Antialergenní péče, Osvěžení (Refresh), Dětské prádlo, Smart AI, Rychlý 15‘, Dálkové ovládání (Wifi), Odstředění, Bavlna 20 °C, ECO 40-60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Proti pomačkání,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, Přídavné máchání, Odložený konec programu,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Odstraňování skvrn (6 druhů),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Dětský zámek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Antioverflow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dotykový displej; Invertorový motor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Motion motor; O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 36 cm; průměr bubnu 52,5 cm;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bubnu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31020369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6921081505335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850 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580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68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890 x 653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636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71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4201817"/>
            <a:ext cx="897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Odstraňování skvrn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výběru ze 6 druhů skvrn s přesným zacílením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868648" y="3419185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849533" y="1872755"/>
            <a:ext cx="897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Motion Motor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motor umístěný přímo na bubnu bez použití řemenu, tichý chod </a:t>
            </a: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805" y="1844824"/>
            <a:ext cx="720000" cy="720000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636912"/>
            <a:ext cx="720000" cy="720000"/>
          </a:xfrm>
          <a:prstGeom prst="rect">
            <a:avLst/>
          </a:prstGeom>
        </p:spPr>
      </p:pic>
      <p:sp>
        <p:nvSpPr>
          <p:cNvPr id="31" name="TextovéPole 30"/>
          <p:cNvSpPr txBox="1"/>
          <p:nvPr/>
        </p:nvSpPr>
        <p:spPr>
          <a:xfrm>
            <a:off x="4887023" y="2711692"/>
            <a:ext cx="837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i-time – 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doby praní dle potřeby</a:t>
            </a:r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533" y="3336694"/>
            <a:ext cx="720000" cy="720000"/>
          </a:xfrm>
          <a:prstGeom prst="rect">
            <a:avLst/>
          </a:prstGeom>
        </p:spPr>
      </p:pic>
      <p:sp>
        <p:nvSpPr>
          <p:cNvPr id="39" name="Obdélník 38"/>
          <p:cNvSpPr/>
          <p:nvPr/>
        </p:nvSpPr>
        <p:spPr>
          <a:xfrm>
            <a:off x="4093659" y="524432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" name="Obrázek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805" y="4249584"/>
            <a:ext cx="720000" cy="720000"/>
          </a:xfrm>
          <a:prstGeom prst="rect">
            <a:avLst/>
          </a:prstGeom>
        </p:spPr>
      </p:pic>
      <p:sp>
        <p:nvSpPr>
          <p:cNvPr id="41" name="TextovéPole 40"/>
          <p:cNvSpPr txBox="1"/>
          <p:nvPr/>
        </p:nvSpPr>
        <p:spPr>
          <a:xfrm>
            <a:off x="4885847" y="1013827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</a:p>
        </p:txBody>
      </p:sp>
      <p:pic>
        <p:nvPicPr>
          <p:cNvPr id="42" name="Obrázek 41"/>
          <p:cNvPicPr>
            <a:picLocks noChangeAspect="1"/>
          </p:cNvPicPr>
          <p:nvPr/>
        </p:nvPicPr>
        <p:blipFill rotWithShape="1">
          <a:blip r:embed="rId7"/>
          <a:srcRect l="3022" t="8817" r="4558" b="5317"/>
          <a:stretch/>
        </p:blipFill>
        <p:spPr>
          <a:xfrm>
            <a:off x="4139952" y="994356"/>
            <a:ext cx="733246" cy="741873"/>
          </a:xfrm>
          <a:prstGeom prst="rect">
            <a:avLst/>
          </a:prstGeom>
        </p:spPr>
      </p:pic>
      <p:sp>
        <p:nvSpPr>
          <p:cNvPr id="37" name="TextovéPole 36"/>
          <p:cNvSpPr txBox="1"/>
          <p:nvPr/>
        </p:nvSpPr>
        <p:spPr>
          <a:xfrm>
            <a:off x="4851918" y="5211197"/>
            <a:ext cx="897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PillowDrum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šetrný buben s polštářkovými výstupky pro jemné zacházení s prádlem</a:t>
            </a:r>
          </a:p>
        </p:txBody>
      </p:sp>
      <p:pic>
        <p:nvPicPr>
          <p:cNvPr id="38" name="Obrázek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424" y="5248487"/>
            <a:ext cx="720000" cy="72000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97953" y="116244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5839757" y="1795784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spotřeba o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10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% nižší než ve třídě A</a:t>
            </a:r>
            <a:endParaRPr lang="cs-CZ" dirty="0"/>
          </a:p>
        </p:txBody>
      </p:sp>
      <p:sp>
        <p:nvSpPr>
          <p:cNvPr id="44" name="Pětiúhelník 43"/>
          <p:cNvSpPr/>
          <p:nvPr/>
        </p:nvSpPr>
        <p:spPr>
          <a:xfrm>
            <a:off x="5887588" y="2078118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A-10 </a:t>
            </a:r>
            <a:r>
              <a:rPr lang="cs-CZ" dirty="0">
                <a:solidFill>
                  <a:schemeClr val="bg1"/>
                </a:solidFill>
              </a:rPr>
              <a:t>%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77" t="6951" r="19778" b="8001"/>
          <a:stretch/>
        </p:blipFill>
        <p:spPr>
          <a:xfrm>
            <a:off x="5862712" y="2501491"/>
            <a:ext cx="1753141" cy="244835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274364" y="954467"/>
            <a:ext cx="706388" cy="69269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317" y="2258138"/>
            <a:ext cx="1340252" cy="26805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4af0723-3826-4aee-ba08-906e8dce304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123</Words>
  <Application>Microsoft Office PowerPoint</Application>
  <PresentationFormat>Předvádění na obrazovce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297</cp:revision>
  <cp:lastPrinted>2016-05-31T13:00:02Z</cp:lastPrinted>
  <dcterms:created xsi:type="dcterms:W3CDTF">2015-07-16T11:02:07Z</dcterms:created>
  <dcterms:modified xsi:type="dcterms:W3CDTF">2024-08-05T12:31:38Z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